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640" r:id="rId3"/>
    <p:sldId id="656" r:id="rId4"/>
    <p:sldId id="657" r:id="rId5"/>
    <p:sldId id="658" r:id="rId6"/>
    <p:sldId id="659" r:id="rId7"/>
    <p:sldId id="651" r:id="rId8"/>
    <p:sldId id="652" r:id="rId9"/>
    <p:sldId id="653" r:id="rId10"/>
    <p:sldId id="654" r:id="rId11"/>
    <p:sldId id="655" r:id="rId12"/>
    <p:sldId id="660" r:id="rId13"/>
    <p:sldId id="612" r:id="rId14"/>
    <p:sldId id="642" r:id="rId15"/>
    <p:sldId id="643" r:id="rId16"/>
    <p:sldId id="644" r:id="rId17"/>
    <p:sldId id="645" r:id="rId18"/>
    <p:sldId id="646" r:id="rId19"/>
    <p:sldId id="647" r:id="rId20"/>
    <p:sldId id="648" r:id="rId21"/>
    <p:sldId id="661" r:id="rId22"/>
    <p:sldId id="650" r:id="rId23"/>
    <p:sldId id="649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59D6A-9DBF-86D1-867C-8C029D7576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6F8BEC-48B3-9050-3B15-8257872A35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2FD4D1-42CD-EE0D-3178-EE3CB6D9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905AF2-35FE-5C69-02A1-7AB286786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25FD18-2653-F951-1333-F67A1A2BB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693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BFB54-225E-1572-D2F9-4C6CBBEA1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20AA64-3071-D4B0-BAD2-F1594F09B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AF4EFB-794B-98FB-4560-DBA8CEF2B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9CBFE4-E22B-98C5-C5BE-132CCD1A5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54DEC5-AE45-EE5E-19C2-F03671168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179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E5B3CE9-C75E-94F3-D465-6279533D69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FA15F8-8E2F-236E-8543-255CAFAE2C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DCAD17-1DD6-48D7-D115-6433A69F9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A3C3DA-5A18-01FF-0850-BBA4CB945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F08C81-D28E-11F0-4051-7A18B7E76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122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5AD574-2189-158C-3E44-E79192291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E779F5-DFDF-58A4-ECE6-4901AE122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DAE7E3-EF18-CCFE-639B-20A57A860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E5A2A5-E3E4-3DFB-AF45-AF621E0B5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A2FDE-60EB-443F-259E-998ADC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658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50AEBC-D49C-4C95-96B7-30B2996F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7079050-0F67-B26B-C08C-845C26030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1DF01B-58E1-AC90-19A9-ED51007DF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68750B-3B1F-50A6-F6E6-2D8143BF5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32B5E0-C383-3894-D03D-FA9FA2940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8284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DC07C2-8D68-A64D-DC83-02F916E66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52E67F-B15F-742A-CB2B-4278D4543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ED824F-907C-5CCB-C29E-53D1DDFDE0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2D2B7F-5A70-3D18-D01B-60E81D83F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49C68D-1A54-CB39-A15A-DA182264D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E38A9E-0C2F-75E5-C56A-6071CE5DD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3548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928443-3F09-2ACA-0A92-560A7B987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E41348-4036-2DDE-60F3-40964F81B0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28F9FD-5E60-2BD3-7DF1-870E72D6AE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A335891-48C7-50D2-E968-5F5623D6F1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A3495B0-55C5-15EC-8D5A-D150BF9DA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148A7A2-B775-E4AB-DFCC-09431AFDF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911E720-8A02-2C60-6875-1A0FC9FE4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1B47F6B-38F0-BAF0-0A27-CA621AA58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314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AB5EF9-13FE-E32E-0BD9-34C62F535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FB9286-1491-398F-141E-F50CA1F59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E90FE6-97B9-CBCD-19E7-8D3F18D85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9193499-C2D5-E9DD-4EEB-765C6B25E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900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621E80B-B5D4-8762-5264-11458AEEB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1D1CD6B-E800-33E9-3D8C-DF83D7020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46736E-CD1B-A2CD-E097-D67E6461B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316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08909D-8703-3F61-80C9-18E828555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BAC075-6D7C-20A1-7442-EF34BB6B5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3CD70A-D449-2C0C-5359-2105CA7A19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FBC9AA-1395-7F9A-7E3C-105903292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9941D0-F2EB-49B3-1296-AA92811F6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5899CF-9761-B5B7-D50D-325F2E1BC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5A9AD2-5F71-B7C9-DF3F-455AB10AF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9BF265-263F-35BE-D5EF-CD9B45FC19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DED0CB-D2D3-2051-5B95-ADA2B33BA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160F6C-8176-2E7B-15AA-25F4B8268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DEC4CA-2F6A-7170-FE62-EC6635F7A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8B0F5E-CDA3-B669-8423-AEBEA794C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846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31E8693-8EC8-CC96-9AAB-CF0E46844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3FB18F-914B-0F1B-5BE5-A82D3F4AD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EA89EC-7966-153D-62D8-F29659505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6FAFD3-00C6-4E1F-B3A4-F80C866B0925}" type="datetimeFigureOut">
              <a:rPr lang="ko-KR" altLang="en-US" smtClean="0"/>
              <a:t>2023-03-12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E1342A-BA93-135E-B621-74C788A2F5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C6147A-7084-C59B-6C59-CF6AFDEFC8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39171-0987-4E29-9120-E99F4559A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6709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New Adswerve Overview Guide: Master the Basics of Google Analytics 4 (GA4)  for Web - Adswerve">
            <a:extLst>
              <a:ext uri="{FF2B5EF4-FFF2-40B4-BE49-F238E27FC236}">
                <a16:creationId xmlns:a16="http://schemas.microsoft.com/office/drawing/2014/main" id="{9EBA6356-0A59-52C5-2274-0B2BA2324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0"/>
            <a:ext cx="121824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557818" y="757883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>
                <a:solidFill>
                  <a:schemeClr val="bg1"/>
                </a:solidFill>
                <a:latin typeface="HY견고딕" panose="02030600000101010101" pitchFamily="18" charset="-127"/>
                <a:ea typeface="Noto Sans KR" panose="020B0500000000000000" pitchFamily="34" charset="-127"/>
              </a:rPr>
              <a:t>GA4 Referral </a:t>
            </a:r>
            <a:r>
              <a:rPr lang="ko-KR" altLang="en-US" sz="3600" spc="-300">
                <a:solidFill>
                  <a:schemeClr val="bg1"/>
                </a:solidFill>
                <a:latin typeface="HY견고딕" panose="02030600000101010101" pitchFamily="18" charset="-127"/>
                <a:ea typeface="Noto Sans KR" panose="020B0500000000000000" pitchFamily="34" charset="-127"/>
              </a:rPr>
              <a:t>유입</a:t>
            </a:r>
            <a:endParaRPr lang="en-US" altLang="ko-KR" sz="3600" spc="-300">
              <a:solidFill>
                <a:schemeClr val="bg1"/>
              </a:solidFill>
              <a:latin typeface="HY견고딕" panose="02030600000101010101" pitchFamily="18" charset="-127"/>
              <a:ea typeface="Noto Sans KR" panose="020B0500000000000000" pitchFamily="34" charset="-127"/>
            </a:endParaRPr>
          </a:p>
          <a:p>
            <a:r>
              <a:rPr lang="ko-KR" altLang="en-US" sz="3600" spc="-300">
                <a:solidFill>
                  <a:schemeClr val="bg1"/>
                </a:solidFill>
                <a:latin typeface="HY견고딕" panose="02030600000101010101" pitchFamily="18" charset="-127"/>
                <a:ea typeface="Noto Sans KR" panose="020B0500000000000000" pitchFamily="34" charset="-127"/>
              </a:rPr>
              <a:t>확인 가이드</a:t>
            </a:r>
            <a:endParaRPr lang="ko-KR" altLang="en-US" sz="1500" spc="-3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61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60BA4A-62F0-6661-876C-A85B5EC72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0" y="856720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552259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유입 확인 테스트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55857" y="5472392"/>
            <a:ext cx="3481961" cy="3077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naverBlog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로 접속된 횟수 확인이 가능합니다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pPr marL="228600" indent="-228600">
              <a:buAutoNum type="arabicPeriod"/>
            </a:pP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어떤 키워드 어떤 주소에서 접속되었는지 실시간으로 확인이 가능합니다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8600966" y="3814871"/>
            <a:ext cx="1279304" cy="856090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245AB37-21F2-FBD2-BE1B-D90FA96E895D}"/>
              </a:ext>
            </a:extLst>
          </p:cNvPr>
          <p:cNvSpPr/>
          <p:nvPr/>
        </p:nvSpPr>
        <p:spPr>
          <a:xfrm>
            <a:off x="9913190" y="3777266"/>
            <a:ext cx="1279304" cy="1063908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800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0C2B49F-5F4B-3514-DC1E-C67C473C7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351" y="861746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552259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유입 확인 테스트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892074" y="5480483"/>
            <a:ext cx="2541277" cy="3077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네이버 블로그 유입 키워드 및 네이버 블로그 주소를 클릭하여 상세 내용을 확인 할 수 있습니다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F8D2703-2D51-DFB7-9CA1-F2C325C8C067}"/>
              </a:ext>
            </a:extLst>
          </p:cNvPr>
          <p:cNvSpPr/>
          <p:nvPr/>
        </p:nvSpPr>
        <p:spPr>
          <a:xfrm>
            <a:off x="9274628" y="4593679"/>
            <a:ext cx="1203367" cy="389999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B068EED-DC17-39C3-70B0-DEB474C5D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9044" y="4419548"/>
            <a:ext cx="1432956" cy="875527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10818420" y="4469082"/>
            <a:ext cx="1250868" cy="740227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3E3650E-2409-8F59-7DBF-D97F64B265F2}"/>
              </a:ext>
            </a:extLst>
          </p:cNvPr>
          <p:cNvSpPr/>
          <p:nvPr/>
        </p:nvSpPr>
        <p:spPr>
          <a:xfrm>
            <a:off x="9900062" y="3754383"/>
            <a:ext cx="1250868" cy="740227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12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FF16C73-34CD-D7E5-BCF9-C6BE01856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"/>
                    </a14:imgEffect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82663" y="3228945"/>
            <a:ext cx="3826690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000" spc="-30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네이버 블로그 맞춤측정기준 확인하기</a:t>
            </a:r>
            <a:endParaRPr lang="en-US" altLang="ko-KR" sz="2000" spc="-30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721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CA6D21E-1F9E-B9B0-2FF0-F5D9C0790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1" y="807096"/>
            <a:ext cx="10929257" cy="5976937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5555"/>
            <a:ext cx="6468673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맞춤측정기준 확인하기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600905" y="6262173"/>
            <a:ext cx="2990190" cy="3077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보고서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&gt; 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수명주기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&gt; 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흭득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&gt; 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트래픽 흭득 보고서로 진입합니다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pPr marL="228600" indent="-228600">
              <a:buAutoNum type="arabicPeriod"/>
            </a:pP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“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세션 기본 채널 그룹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” 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을 클릭합니다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878145" y="2888215"/>
            <a:ext cx="1015105" cy="16918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6581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4C6E0FE-3075-9C8E-A852-EB949F73E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68" y="786610"/>
            <a:ext cx="11044061" cy="6039721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5555"/>
            <a:ext cx="6342003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맞춤측정기준 확인하기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245632" y="6373009"/>
            <a:ext cx="2990190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“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세션 소스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/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매체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＂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를 클릭합니다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2509023" y="4483467"/>
            <a:ext cx="554811" cy="11228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3975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72003D0-16C7-A52D-6286-C6D9932B6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101" y="810720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889372" y="6321550"/>
            <a:ext cx="3292228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날짜는 작업이 이뤄진 이후 날짜인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2023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년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3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월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11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일 이후로 설정합니다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9024618" y="1498802"/>
            <a:ext cx="2205481" cy="2036086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object 20">
            <a:extLst>
              <a:ext uri="{FF2B5EF4-FFF2-40B4-BE49-F238E27FC236}">
                <a16:creationId xmlns:a16="http://schemas.microsoft.com/office/drawing/2014/main" id="{76129DCB-4412-E2DC-FA29-57223C892134}"/>
              </a:ext>
            </a:extLst>
          </p:cNvPr>
          <p:cNvSpPr txBox="1">
            <a:spLocks/>
          </p:cNvSpPr>
          <p:nvPr/>
        </p:nvSpPr>
        <p:spPr>
          <a:xfrm>
            <a:off x="407140" y="145555"/>
            <a:ext cx="6342003" cy="443070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맞춤측정기준 확인하기</a:t>
            </a:r>
          </a:p>
        </p:txBody>
      </p:sp>
    </p:spTree>
    <p:extLst>
      <p:ext uri="{BB962C8B-B14F-4D97-AF65-F5344CB8AC3E}">
        <p14:creationId xmlns:p14="http://schemas.microsoft.com/office/powerpoint/2010/main" val="1060522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4845384-58FF-A12F-F717-4271A6EB4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92" y="810720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7541411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맞춤측정기준 확인하기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89372" y="6321550"/>
            <a:ext cx="3292228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페이지 당 행수를 최대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250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으로 설정합니다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8779823" y="3826365"/>
            <a:ext cx="399803" cy="852513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367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E52FB25-E7B3-AF2C-F585-E6E0AA6AB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267" y="776102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7387031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맞춤측정기준 확인하기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331232" y="4252621"/>
            <a:ext cx="1922607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“referral” 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을 입력후 엔터를 누릅니다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2212769" y="3826365"/>
            <a:ext cx="1250867" cy="155828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107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3DEB500-8938-52A4-4648-18E331278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28" y="810720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7996631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맞춤측정기준 확인하기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639004" y="3840065"/>
            <a:ext cx="1392175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“ + “ 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버튼을 클릭합니다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3293424" y="4040120"/>
            <a:ext cx="225632" cy="155828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895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70AD2EA-413D-C7DC-5CC3-8986F434E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35" y="810720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82539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맞춤측정기준 확인하기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639004" y="3840065"/>
            <a:ext cx="4456009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네이버 블로그 유입키워드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/ 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네이버 블로그 주소를 클릭하여 각각 내용을 확인 할 수 있습니다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3168436" y="4277626"/>
            <a:ext cx="762295" cy="143953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F02FC0B-09C0-FDA0-CF4C-3D9C28922992}"/>
              </a:ext>
            </a:extLst>
          </p:cNvPr>
          <p:cNvSpPr/>
          <p:nvPr/>
        </p:nvSpPr>
        <p:spPr>
          <a:xfrm>
            <a:off x="3993771" y="4277626"/>
            <a:ext cx="974073" cy="274582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2845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FF16C73-34CD-D7E5-BCF9-C6BE01856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"/>
                    </a14:imgEffect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65156" y="3228945"/>
            <a:ext cx="786170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000" spc="-30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본 가이드는 </a:t>
            </a:r>
            <a:r>
              <a:rPr lang="en-US" altLang="ko-KR" sz="2000" spc="-30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Referral</a:t>
            </a:r>
            <a:r>
              <a:rPr lang="ko-KR" altLang="en-US" sz="2000" spc="-30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유입분석 의뢰주신 </a:t>
            </a:r>
            <a:r>
              <a:rPr lang="en-US" altLang="ko-KR" sz="2000" spc="-30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“KE00grB7VBe.” </a:t>
            </a:r>
            <a:r>
              <a:rPr lang="ko-KR" altLang="en-US" sz="2000" spc="-30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님을 위해서 작성되었습니다</a:t>
            </a:r>
            <a:r>
              <a:rPr lang="en-US" altLang="ko-KR" sz="2000" spc="-30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4927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E67B280-A588-BCEE-BFF0-FF60D254C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008" y="810720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5554"/>
            <a:ext cx="7343489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맞춤측정기준 확인하기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948750" y="6428886"/>
            <a:ext cx="3363480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네이버 블로그에서 접속한 경우 네이버블로그주소를 확인 할 수 있습니다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2246119" y="5243486"/>
            <a:ext cx="2005247" cy="200055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91584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FF16C73-34CD-D7E5-BCF9-C6BE01856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"/>
                    </a14:imgEffect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91668" y="3228945"/>
            <a:ext cx="360868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000" spc="-30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네이버 블로그 전환이벤트 확인하기</a:t>
            </a:r>
            <a:endParaRPr lang="en-US" altLang="ko-KR" sz="2000" spc="-30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4703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EEA93E6-4031-FE28-FBDB-3729A0F9A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75" y="747771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552259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전환 이벤트 확인하기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36914" y="4990122"/>
            <a:ext cx="5428162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보고서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&gt; 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참여도보고서에서도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naverBlog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로 접속된 횟수를 확인 할 수 있으며 블로그 주소 및 유입키워드 확인이 가능합니다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836914" y="3429001"/>
            <a:ext cx="1015637" cy="129638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EB1E640-D2E8-0014-790E-6D0FD512F6DF}"/>
              </a:ext>
            </a:extLst>
          </p:cNvPr>
          <p:cNvSpPr/>
          <p:nvPr/>
        </p:nvSpPr>
        <p:spPr>
          <a:xfrm>
            <a:off x="2184764" y="4004953"/>
            <a:ext cx="3171007" cy="630381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7020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FF16C73-34CD-D7E5-BCF9-C6BE01856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"/>
                    </a14:imgEffect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53C8BE-0647-8414-0858-16919B3077E2}"/>
              </a:ext>
            </a:extLst>
          </p:cNvPr>
          <p:cNvSpPr txBox="1"/>
          <p:nvPr/>
        </p:nvSpPr>
        <p:spPr>
          <a:xfrm>
            <a:off x="5449838" y="3228945"/>
            <a:ext cx="129234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000" spc="-30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감사합니다</a:t>
            </a:r>
            <a:r>
              <a:rPr lang="en-US" altLang="ko-KR" sz="2000" spc="-30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06715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6B2CF42-248C-CCB4-A359-4F5EC46AC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35" y="795876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552259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altLang="ko-KR" sz="2800" spc="-160">
                <a:solidFill>
                  <a:srgbClr val="000000"/>
                </a:solidFill>
              </a:rPr>
              <a:t>Referral </a:t>
            </a:r>
            <a:r>
              <a:rPr lang="ko-KR" altLang="en-US" sz="2800" spc="-160">
                <a:solidFill>
                  <a:srgbClr val="000000"/>
                </a:solidFill>
              </a:rPr>
              <a:t>유입 확인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702827" y="3683177"/>
            <a:ext cx="2947356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탐색 보고서에 접속하여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“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유입경로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fullURL 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분석 보고서에 접속합니다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3746516" y="3335130"/>
            <a:ext cx="1296538" cy="187740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946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8D753A9-F5D7-20CC-0143-F3BDCAD51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350" y="830079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552259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altLang="ko-KR" sz="2800" spc="-160">
                <a:solidFill>
                  <a:srgbClr val="000000"/>
                </a:solidFill>
              </a:rPr>
              <a:t>Referral </a:t>
            </a:r>
            <a:r>
              <a:rPr lang="ko-KR" altLang="en-US" sz="2800" spc="-160">
                <a:solidFill>
                  <a:srgbClr val="000000"/>
                </a:solidFill>
              </a:rPr>
              <a:t>유입 확인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068988" y="2164483"/>
            <a:ext cx="2947356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다운로드 기능틀 활용하여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csv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로 다운로드합니다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10687791" y="1403411"/>
            <a:ext cx="186047" cy="187740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128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7015014-216E-12F4-57D9-65E284C4E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35" y="814610"/>
            <a:ext cx="10800000" cy="5937188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552259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altLang="ko-KR" sz="2800" spc="-160">
                <a:solidFill>
                  <a:srgbClr val="000000"/>
                </a:solidFill>
              </a:rPr>
              <a:t>Referral </a:t>
            </a:r>
            <a:r>
              <a:rPr lang="ko-KR" altLang="en-US" sz="2800" spc="-160">
                <a:solidFill>
                  <a:srgbClr val="000000"/>
                </a:solidFill>
              </a:rPr>
              <a:t>유입 확인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200105" y="2424229"/>
            <a:ext cx="2947356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모든 기간을 설정하여 각 기간에 맞는 데이터 확인이 가능합니다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529735" y="2701779"/>
            <a:ext cx="9069486" cy="3849442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677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FF16C73-34CD-D7E5-BCF9-C6BE01856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"/>
                    </a14:imgEffect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84028" y="3228945"/>
            <a:ext cx="322395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000" spc="-30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네이버 블로그 유입 확인 테스트</a:t>
            </a:r>
            <a:endParaRPr lang="en-US" altLang="ko-KR" sz="2000" spc="-30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7724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453760E-26E8-9EFD-DFCC-2CED82661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24" y="810721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552259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유입 확인 테스트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335678" y="2725234"/>
            <a:ext cx="2169521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테스트를 위해 해당 블로그에 접속합니다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3770267" y="1162089"/>
            <a:ext cx="1296538" cy="187740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EB1E640-D2E8-0014-790E-6D0FD512F6DF}"/>
              </a:ext>
            </a:extLst>
          </p:cNvPr>
          <p:cNvSpPr/>
          <p:nvPr/>
        </p:nvSpPr>
        <p:spPr>
          <a:xfrm>
            <a:off x="3621679" y="2457203"/>
            <a:ext cx="2169521" cy="468086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352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2DBE27E-F88F-C4FE-50B3-E1BCDA16F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35" y="810720"/>
            <a:ext cx="10800000" cy="590625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552259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유입 확인 테스트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947107" y="3714844"/>
            <a:ext cx="2169521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테스트를 위해 링크를 클릭합니다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5BB454E-B572-B87C-17F0-983DA3A81F9E}"/>
              </a:ext>
            </a:extLst>
          </p:cNvPr>
          <p:cNvSpPr/>
          <p:nvPr/>
        </p:nvSpPr>
        <p:spPr>
          <a:xfrm>
            <a:off x="5872199" y="3763845"/>
            <a:ext cx="1031323" cy="151054"/>
          </a:xfrm>
          <a:prstGeom prst="roundRect">
            <a:avLst>
              <a:gd name="adj" fmla="val 480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35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140F02B-3804-0C69-264D-BF9FB0CA1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35" y="846277"/>
            <a:ext cx="10800000" cy="5937188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0" y="737114"/>
            <a:ext cx="1219200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object 20"/>
          <p:cNvSpPr txBox="1">
            <a:spLocks noGrp="1"/>
          </p:cNvSpPr>
          <p:nvPr>
            <p:ph type="title"/>
          </p:nvPr>
        </p:nvSpPr>
        <p:spPr>
          <a:xfrm>
            <a:off x="407140" y="141030"/>
            <a:ext cx="552259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2800" spc="-160">
                <a:solidFill>
                  <a:srgbClr val="000000"/>
                </a:solidFill>
              </a:rPr>
              <a:t>네이버 블로그 유입 확인 테스트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531959" y="1335820"/>
            <a:ext cx="2169521" cy="2000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이제 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GA</a:t>
            </a:r>
            <a:r>
              <a:rPr lang="ko-KR" altLang="en-US" sz="700">
                <a:latin typeface="Noto Sans KR" panose="020B0500000000000000" pitchFamily="34" charset="-127"/>
                <a:ea typeface="Noto Sans KR" panose="020B0500000000000000" pitchFamily="34" charset="-127"/>
              </a:rPr>
              <a:t>에서 데이터를 확인해봅시다</a:t>
            </a:r>
            <a:r>
              <a:rPr lang="en-US" altLang="ko-KR" sz="70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1356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287</Words>
  <Application>Microsoft Office PowerPoint</Application>
  <PresentationFormat>와이드스크린</PresentationFormat>
  <Paragraphs>43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HY견고딕</vt:lpstr>
      <vt:lpstr>Noto Sans KR</vt:lpstr>
      <vt:lpstr>맑은 고딕</vt:lpstr>
      <vt:lpstr>Arial</vt:lpstr>
      <vt:lpstr>Office 테마</vt:lpstr>
      <vt:lpstr>PowerPoint 프레젠테이션</vt:lpstr>
      <vt:lpstr>PowerPoint 프레젠테이션</vt:lpstr>
      <vt:lpstr>Referral 유입 확인</vt:lpstr>
      <vt:lpstr>Referral 유입 확인</vt:lpstr>
      <vt:lpstr>Referral 유입 확인</vt:lpstr>
      <vt:lpstr>PowerPoint 프레젠테이션</vt:lpstr>
      <vt:lpstr>네이버 블로그 유입 확인 테스트</vt:lpstr>
      <vt:lpstr>네이버 블로그 유입 확인 테스트</vt:lpstr>
      <vt:lpstr>네이버 블로그 유입 확인 테스트</vt:lpstr>
      <vt:lpstr>네이버 블로그 유입 확인 테스트</vt:lpstr>
      <vt:lpstr>네이버 블로그 유입 확인 테스트</vt:lpstr>
      <vt:lpstr>PowerPoint 프레젠테이션</vt:lpstr>
      <vt:lpstr>네이버 블로그 맞춤측정기준 확인하기</vt:lpstr>
      <vt:lpstr>네이버 블로그 맞춤측정기준 확인하기</vt:lpstr>
      <vt:lpstr>PowerPoint 프레젠테이션</vt:lpstr>
      <vt:lpstr>네이버 블로그 맞춤측정기준 확인하기</vt:lpstr>
      <vt:lpstr>네이버 블로그 맞춤측정기준 확인하기</vt:lpstr>
      <vt:lpstr>네이버 블로그 맞춤측정기준 확인하기</vt:lpstr>
      <vt:lpstr>네이버 블로그 맞춤측정기준 확인하기</vt:lpstr>
      <vt:lpstr>네이버 블로그 맞춤측정기준 확인하기</vt:lpstr>
      <vt:lpstr>PowerPoint 프레젠테이션</vt:lpstr>
      <vt:lpstr>네이버 블로그 전환 이벤트 확인하기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엄 태영</dc:creator>
  <cp:lastModifiedBy>엄 태영</cp:lastModifiedBy>
  <cp:revision>11</cp:revision>
  <dcterms:created xsi:type="dcterms:W3CDTF">2023-03-12T13:30:38Z</dcterms:created>
  <dcterms:modified xsi:type="dcterms:W3CDTF">2023-03-12T14:47:22Z</dcterms:modified>
</cp:coreProperties>
</file>

<file path=docProps/thumbnail.jpeg>
</file>